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9" r:id="rId2"/>
    <p:sldId id="256" r:id="rId3"/>
    <p:sldId id="258" r:id="rId4"/>
    <p:sldId id="257" r:id="rId5"/>
    <p:sldId id="260" r:id="rId6"/>
    <p:sldId id="261" r:id="rId7"/>
    <p:sldId id="262" r:id="rId8"/>
    <p:sldId id="263" r:id="rId9"/>
    <p:sldId id="264" r:id="rId10"/>
    <p:sldId id="266" r:id="rId11"/>
    <p:sldId id="265" r:id="rId12"/>
    <p:sldId id="267" r:id="rId13"/>
    <p:sldId id="268" r:id="rId14"/>
    <p:sldId id="273" r:id="rId15"/>
    <p:sldId id="270" r:id="rId16"/>
    <p:sldId id="274"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EB4E3"/>
    <a:srgbClr val="701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9059071B-0B3E-4918-BF5D-69F24E61BBDD}" type="datetimeFigureOut">
              <a:rPr lang="en-AU" smtClean="0">
                <a:solidFill>
                  <a:prstClr val="black">
                    <a:tint val="75000"/>
                  </a:prstClr>
                </a:solidFill>
              </a:rPr>
              <a:pPr/>
              <a:t>13/11/2015</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83675B90-3ADE-4302-B4DE-BA1F5E374F60}"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204927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059071B-0B3E-4918-BF5D-69F24E61BBDD}" type="datetimeFigureOut">
              <a:rPr lang="en-AU" smtClean="0">
                <a:solidFill>
                  <a:prstClr val="black">
                    <a:tint val="75000"/>
                  </a:prstClr>
                </a:solidFill>
              </a:rPr>
              <a:pPr/>
              <a:t>13/11/2015</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83675B90-3ADE-4302-B4DE-BA1F5E374F60}"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1157372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059071B-0B3E-4918-BF5D-69F24E61BBDD}" type="datetimeFigureOut">
              <a:rPr lang="en-AU" smtClean="0">
                <a:solidFill>
                  <a:prstClr val="black">
                    <a:tint val="75000"/>
                  </a:prstClr>
                </a:solidFill>
              </a:rPr>
              <a:pPr/>
              <a:t>13/11/2015</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83675B90-3ADE-4302-B4DE-BA1F5E374F60}"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16320137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11560" y="3068960"/>
            <a:ext cx="3960440" cy="1470025"/>
          </a:xfrm>
        </p:spPr>
        <p:txBody>
          <a:bodyPr>
            <a:normAutofit/>
          </a:bodyPr>
          <a:lstStyle>
            <a:lvl1pPr>
              <a:defRPr sz="3600">
                <a:solidFill>
                  <a:schemeClr val="bg2"/>
                </a:solidFill>
              </a:defRPr>
            </a:lvl1pPr>
          </a:lstStyle>
          <a:p>
            <a:r>
              <a:rPr lang="en-US" dirty="0" smtClean="0"/>
              <a:t>Click to edit Master title style</a:t>
            </a:r>
            <a:endParaRPr lang="en-AU" dirty="0"/>
          </a:p>
        </p:txBody>
      </p:sp>
      <p:sp>
        <p:nvSpPr>
          <p:cNvPr id="4" name="Date Placeholder 3"/>
          <p:cNvSpPr>
            <a:spLocks noGrp="1"/>
          </p:cNvSpPr>
          <p:nvPr>
            <p:ph type="dt" sz="half" idx="10"/>
          </p:nvPr>
        </p:nvSpPr>
        <p:spPr/>
        <p:txBody>
          <a:bodyPr/>
          <a:lstStyle/>
          <a:p>
            <a:fld id="{D229B672-2334-4B8C-B997-53E186C08393}" type="datetimeFigureOut">
              <a:rPr lang="en-AU" smtClean="0"/>
              <a:t>13/11/2015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D15DDAA-0C72-4DD2-BB82-89E2AD24A875}" type="slidenum">
              <a:rPr lang="en-AU" smtClean="0"/>
              <a:t>‹#›</a:t>
            </a:fld>
            <a:endParaRPr lang="en-AU"/>
          </a:p>
        </p:txBody>
      </p:sp>
    </p:spTree>
    <p:extLst>
      <p:ext uri="{BB962C8B-B14F-4D97-AF65-F5344CB8AC3E}">
        <p14:creationId xmlns:p14="http://schemas.microsoft.com/office/powerpoint/2010/main" val="36856785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11560" y="3068960"/>
            <a:ext cx="3960440" cy="1470025"/>
          </a:xfrm>
        </p:spPr>
        <p:txBody>
          <a:bodyPr>
            <a:normAutofit/>
          </a:bodyPr>
          <a:lstStyle>
            <a:lvl1pPr>
              <a:defRPr sz="3600">
                <a:solidFill>
                  <a:schemeClr val="bg2"/>
                </a:solidFill>
              </a:defRPr>
            </a:lvl1pPr>
          </a:lstStyle>
          <a:p>
            <a:r>
              <a:rPr lang="en-US" dirty="0" smtClean="0"/>
              <a:t>Click to edit Master title style</a:t>
            </a:r>
            <a:endParaRPr lang="en-AU" dirty="0"/>
          </a:p>
        </p:txBody>
      </p:sp>
      <p:sp>
        <p:nvSpPr>
          <p:cNvPr id="4" name="Date Placeholder 3"/>
          <p:cNvSpPr>
            <a:spLocks noGrp="1"/>
          </p:cNvSpPr>
          <p:nvPr>
            <p:ph type="dt" sz="half" idx="10"/>
          </p:nvPr>
        </p:nvSpPr>
        <p:spPr/>
        <p:txBody>
          <a:bodyPr/>
          <a:lstStyle/>
          <a:p>
            <a:fld id="{D229B672-2334-4B8C-B997-53E186C08393}" type="datetimeFigureOut">
              <a:rPr lang="en-AU" smtClean="0"/>
              <a:t>13/11/2015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D15DDAA-0C72-4DD2-BB82-89E2AD24A875}" type="slidenum">
              <a:rPr lang="en-AU" smtClean="0"/>
              <a:t>‹#›</a:t>
            </a:fld>
            <a:endParaRPr lang="en-AU"/>
          </a:p>
        </p:txBody>
      </p:sp>
    </p:spTree>
    <p:extLst>
      <p:ext uri="{BB962C8B-B14F-4D97-AF65-F5344CB8AC3E}">
        <p14:creationId xmlns:p14="http://schemas.microsoft.com/office/powerpoint/2010/main" val="36856785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D229B672-2334-4B8C-B997-53E186C08393}" type="datetimeFigureOut">
              <a:rPr lang="en-AU" smtClean="0"/>
              <a:t>13/11/2015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D15DDAA-0C72-4DD2-BB82-89E2AD24A875}" type="slidenum">
              <a:rPr lang="en-AU" smtClean="0"/>
              <a:t>‹#›</a:t>
            </a:fld>
            <a:endParaRPr lang="en-AU"/>
          </a:p>
        </p:txBody>
      </p:sp>
      <p:sp>
        <p:nvSpPr>
          <p:cNvPr id="6" name="Content Placeholder 2"/>
          <p:cNvSpPr>
            <a:spLocks noGrp="1"/>
          </p:cNvSpPr>
          <p:nvPr>
            <p:ph idx="1"/>
          </p:nvPr>
        </p:nvSpPr>
        <p:spPr>
          <a:xfrm>
            <a:off x="467544" y="1628800"/>
            <a:ext cx="4968552"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Tree>
    <p:extLst>
      <p:ext uri="{BB962C8B-B14F-4D97-AF65-F5344CB8AC3E}">
        <p14:creationId xmlns:p14="http://schemas.microsoft.com/office/powerpoint/2010/main" val="8963408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Content Placeholder 3"/>
          <p:cNvSpPr>
            <a:spLocks noGrp="1"/>
          </p:cNvSpPr>
          <p:nvPr>
            <p:ph sz="half" idx="2"/>
          </p:nvPr>
        </p:nvSpPr>
        <p:spPr>
          <a:xfrm>
            <a:off x="4139952" y="1600200"/>
            <a:ext cx="454684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D229B672-2334-4B8C-B997-53E186C08393}" type="datetimeFigureOut">
              <a:rPr lang="en-AU" smtClean="0"/>
              <a:t>13/11/2015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D15DDAA-0C72-4DD2-BB82-89E2AD24A875}" type="slidenum">
              <a:rPr lang="en-AU" smtClean="0"/>
              <a:t>‹#›</a:t>
            </a:fld>
            <a:endParaRPr lang="en-AU"/>
          </a:p>
        </p:txBody>
      </p:sp>
    </p:spTree>
    <p:extLst>
      <p:ext uri="{BB962C8B-B14F-4D97-AF65-F5344CB8AC3E}">
        <p14:creationId xmlns:p14="http://schemas.microsoft.com/office/powerpoint/2010/main" val="36567583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5" name="Text Placeholder 4"/>
          <p:cNvSpPr>
            <a:spLocks noGrp="1"/>
          </p:cNvSpPr>
          <p:nvPr>
            <p:ph type="body" sz="quarter" idx="3"/>
          </p:nvPr>
        </p:nvSpPr>
        <p:spPr>
          <a:xfrm>
            <a:off x="4139953" y="1535113"/>
            <a:ext cx="454684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139953" y="2174875"/>
            <a:ext cx="454684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D229B672-2334-4B8C-B997-53E186C08393}" type="datetimeFigureOut">
              <a:rPr lang="en-AU" smtClean="0"/>
              <a:t>13/11/2015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D15DDAA-0C72-4DD2-BB82-89E2AD24A875}" type="slidenum">
              <a:rPr lang="en-AU" smtClean="0"/>
              <a:t>‹#›</a:t>
            </a:fld>
            <a:endParaRPr lang="en-AU"/>
          </a:p>
        </p:txBody>
      </p:sp>
    </p:spTree>
    <p:extLst>
      <p:ext uri="{BB962C8B-B14F-4D97-AF65-F5344CB8AC3E}">
        <p14:creationId xmlns:p14="http://schemas.microsoft.com/office/powerpoint/2010/main" val="1060659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solidFill>
                  <a:srgbClr val="8EB4E3"/>
                </a:solidFill>
              </a:defRPr>
            </a:lvl1pPr>
          </a:lstStyle>
          <a:p>
            <a:r>
              <a:rPr lang="en-US" dirty="0" smtClean="0"/>
              <a:t>Click to edit Master title style</a:t>
            </a:r>
            <a:endParaRPr lang="en-AU" dirty="0"/>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Tree>
    <p:extLst>
      <p:ext uri="{BB962C8B-B14F-4D97-AF65-F5344CB8AC3E}">
        <p14:creationId xmlns:p14="http://schemas.microsoft.com/office/powerpoint/2010/main" val="103556626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8EB4E3"/>
                </a:solidFill>
              </a:defRPr>
            </a:lvl1pPr>
          </a:lstStyle>
          <a:p>
            <a:r>
              <a:rPr lang="en-US" dirty="0" smtClean="0"/>
              <a:t>Click to edit Master title style</a:t>
            </a:r>
            <a:endParaRPr lang="en-AU"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9059071B-0B3E-4918-BF5D-69F24E61BBDD}" type="datetimeFigureOut">
              <a:rPr lang="en-AU" smtClean="0">
                <a:solidFill>
                  <a:prstClr val="black">
                    <a:tint val="75000"/>
                  </a:prstClr>
                </a:solidFill>
              </a:rPr>
              <a:pPr/>
              <a:t>13/11/2015</a:t>
            </a:fld>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83675B90-3ADE-4302-B4DE-BA1F5E374F60}"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428209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9059071B-0B3E-4918-BF5D-69F24E61BBDD}" type="datetimeFigureOut">
              <a:rPr lang="en-AU" smtClean="0">
                <a:solidFill>
                  <a:prstClr val="black">
                    <a:tint val="75000"/>
                  </a:prstClr>
                </a:solidFill>
              </a:rPr>
              <a:pPr/>
              <a:t>13/11/2015</a:t>
            </a:fld>
            <a:endParaRPr lang="en-AU">
              <a:solidFill>
                <a:prstClr val="black">
                  <a:tint val="75000"/>
                </a:prstClr>
              </a:solidFill>
            </a:endParaRPr>
          </a:p>
        </p:txBody>
      </p:sp>
      <p:sp>
        <p:nvSpPr>
          <p:cNvPr id="6" name="Footer Placeholder 5"/>
          <p:cNvSpPr>
            <a:spLocks noGrp="1"/>
          </p:cNvSpPr>
          <p:nvPr>
            <p:ph type="ftr" sz="quarter" idx="11"/>
          </p:nvPr>
        </p:nvSpPr>
        <p:spPr/>
        <p:txBody>
          <a:bodyPr/>
          <a:lstStyle/>
          <a:p>
            <a:endParaRPr lang="en-AU">
              <a:solidFill>
                <a:prstClr val="black">
                  <a:tint val="75000"/>
                </a:prstClr>
              </a:solidFill>
            </a:endParaRPr>
          </a:p>
        </p:txBody>
      </p:sp>
      <p:sp>
        <p:nvSpPr>
          <p:cNvPr id="7" name="Slide Number Placeholder 6"/>
          <p:cNvSpPr>
            <a:spLocks noGrp="1"/>
          </p:cNvSpPr>
          <p:nvPr>
            <p:ph type="sldNum" sz="quarter" idx="12"/>
          </p:nvPr>
        </p:nvSpPr>
        <p:spPr/>
        <p:txBody>
          <a:bodyPr/>
          <a:lstStyle/>
          <a:p>
            <a:fld id="{83675B90-3ADE-4302-B4DE-BA1F5E374F60}"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693659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9059071B-0B3E-4918-BF5D-69F24E61BBDD}" type="datetimeFigureOut">
              <a:rPr lang="en-AU" smtClean="0">
                <a:solidFill>
                  <a:prstClr val="black">
                    <a:tint val="75000"/>
                  </a:prstClr>
                </a:solidFill>
              </a:rPr>
              <a:pPr/>
              <a:t>13/11/2015</a:t>
            </a:fld>
            <a:endParaRPr lang="en-AU">
              <a:solidFill>
                <a:prstClr val="black">
                  <a:tint val="75000"/>
                </a:prstClr>
              </a:solidFill>
            </a:endParaRPr>
          </a:p>
        </p:txBody>
      </p:sp>
      <p:sp>
        <p:nvSpPr>
          <p:cNvPr id="8" name="Footer Placeholder 7"/>
          <p:cNvSpPr>
            <a:spLocks noGrp="1"/>
          </p:cNvSpPr>
          <p:nvPr>
            <p:ph type="ftr" sz="quarter" idx="11"/>
          </p:nvPr>
        </p:nvSpPr>
        <p:spPr/>
        <p:txBody>
          <a:bodyPr/>
          <a:lstStyle/>
          <a:p>
            <a:endParaRPr lang="en-AU">
              <a:solidFill>
                <a:prstClr val="black">
                  <a:tint val="75000"/>
                </a:prstClr>
              </a:solidFill>
            </a:endParaRPr>
          </a:p>
        </p:txBody>
      </p:sp>
      <p:sp>
        <p:nvSpPr>
          <p:cNvPr id="9" name="Slide Number Placeholder 8"/>
          <p:cNvSpPr>
            <a:spLocks noGrp="1"/>
          </p:cNvSpPr>
          <p:nvPr>
            <p:ph type="sldNum" sz="quarter" idx="12"/>
          </p:nvPr>
        </p:nvSpPr>
        <p:spPr/>
        <p:txBody>
          <a:bodyPr/>
          <a:lstStyle/>
          <a:p>
            <a:fld id="{83675B90-3ADE-4302-B4DE-BA1F5E374F60}"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1470300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9059071B-0B3E-4918-BF5D-69F24E61BBDD}" type="datetimeFigureOut">
              <a:rPr lang="en-AU" smtClean="0">
                <a:solidFill>
                  <a:prstClr val="black">
                    <a:tint val="75000"/>
                  </a:prstClr>
                </a:solidFill>
              </a:rPr>
              <a:pPr/>
              <a:t>13/11/2015</a:t>
            </a:fld>
            <a:endParaRPr lang="en-AU">
              <a:solidFill>
                <a:prstClr val="black">
                  <a:tint val="75000"/>
                </a:prstClr>
              </a:solidFill>
            </a:endParaRPr>
          </a:p>
        </p:txBody>
      </p:sp>
      <p:sp>
        <p:nvSpPr>
          <p:cNvPr id="4" name="Footer Placeholder 3"/>
          <p:cNvSpPr>
            <a:spLocks noGrp="1"/>
          </p:cNvSpPr>
          <p:nvPr>
            <p:ph type="ftr" sz="quarter" idx="11"/>
          </p:nvPr>
        </p:nvSpPr>
        <p:spPr/>
        <p:txBody>
          <a:bodyPr/>
          <a:lstStyle/>
          <a:p>
            <a:endParaRPr lang="en-AU">
              <a:solidFill>
                <a:prstClr val="black">
                  <a:tint val="75000"/>
                </a:prstClr>
              </a:solidFill>
            </a:endParaRPr>
          </a:p>
        </p:txBody>
      </p:sp>
      <p:sp>
        <p:nvSpPr>
          <p:cNvPr id="5" name="Slide Number Placeholder 4"/>
          <p:cNvSpPr>
            <a:spLocks noGrp="1"/>
          </p:cNvSpPr>
          <p:nvPr>
            <p:ph type="sldNum" sz="quarter" idx="12"/>
          </p:nvPr>
        </p:nvSpPr>
        <p:spPr/>
        <p:txBody>
          <a:bodyPr/>
          <a:lstStyle/>
          <a:p>
            <a:fld id="{83675B90-3ADE-4302-B4DE-BA1F5E374F60}"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896587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59071B-0B3E-4918-BF5D-69F24E61BBDD}" type="datetimeFigureOut">
              <a:rPr lang="en-AU" smtClean="0">
                <a:solidFill>
                  <a:prstClr val="black">
                    <a:tint val="75000"/>
                  </a:prstClr>
                </a:solidFill>
              </a:rPr>
              <a:pPr/>
              <a:t>13/11/2015</a:t>
            </a:fld>
            <a:endParaRPr lang="en-AU">
              <a:solidFill>
                <a:prstClr val="black">
                  <a:tint val="75000"/>
                </a:prstClr>
              </a:solidFill>
            </a:endParaRPr>
          </a:p>
        </p:txBody>
      </p:sp>
      <p:sp>
        <p:nvSpPr>
          <p:cNvPr id="3" name="Footer Placeholder 2"/>
          <p:cNvSpPr>
            <a:spLocks noGrp="1"/>
          </p:cNvSpPr>
          <p:nvPr>
            <p:ph type="ftr" sz="quarter" idx="11"/>
          </p:nvPr>
        </p:nvSpPr>
        <p:spPr/>
        <p:txBody>
          <a:bodyPr/>
          <a:lstStyle/>
          <a:p>
            <a:endParaRPr lang="en-AU">
              <a:solidFill>
                <a:prstClr val="black">
                  <a:tint val="75000"/>
                </a:prstClr>
              </a:solidFill>
            </a:endParaRPr>
          </a:p>
        </p:txBody>
      </p:sp>
      <p:sp>
        <p:nvSpPr>
          <p:cNvPr id="4" name="Slide Number Placeholder 3"/>
          <p:cNvSpPr>
            <a:spLocks noGrp="1"/>
          </p:cNvSpPr>
          <p:nvPr>
            <p:ph type="sldNum" sz="quarter" idx="12"/>
          </p:nvPr>
        </p:nvSpPr>
        <p:spPr/>
        <p:txBody>
          <a:bodyPr/>
          <a:lstStyle/>
          <a:p>
            <a:fld id="{83675B90-3ADE-4302-B4DE-BA1F5E374F60}"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497313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59071B-0B3E-4918-BF5D-69F24E61BBDD}" type="datetimeFigureOut">
              <a:rPr lang="en-AU" smtClean="0">
                <a:solidFill>
                  <a:prstClr val="black">
                    <a:tint val="75000"/>
                  </a:prstClr>
                </a:solidFill>
              </a:rPr>
              <a:pPr/>
              <a:t>13/11/2015</a:t>
            </a:fld>
            <a:endParaRPr lang="en-AU">
              <a:solidFill>
                <a:prstClr val="black">
                  <a:tint val="75000"/>
                </a:prstClr>
              </a:solidFill>
            </a:endParaRPr>
          </a:p>
        </p:txBody>
      </p:sp>
      <p:sp>
        <p:nvSpPr>
          <p:cNvPr id="6" name="Footer Placeholder 5"/>
          <p:cNvSpPr>
            <a:spLocks noGrp="1"/>
          </p:cNvSpPr>
          <p:nvPr>
            <p:ph type="ftr" sz="quarter" idx="11"/>
          </p:nvPr>
        </p:nvSpPr>
        <p:spPr/>
        <p:txBody>
          <a:bodyPr/>
          <a:lstStyle/>
          <a:p>
            <a:endParaRPr lang="en-AU">
              <a:solidFill>
                <a:prstClr val="black">
                  <a:tint val="75000"/>
                </a:prstClr>
              </a:solidFill>
            </a:endParaRPr>
          </a:p>
        </p:txBody>
      </p:sp>
      <p:sp>
        <p:nvSpPr>
          <p:cNvPr id="7" name="Slide Number Placeholder 6"/>
          <p:cNvSpPr>
            <a:spLocks noGrp="1"/>
          </p:cNvSpPr>
          <p:nvPr>
            <p:ph type="sldNum" sz="quarter" idx="12"/>
          </p:nvPr>
        </p:nvSpPr>
        <p:spPr/>
        <p:txBody>
          <a:bodyPr/>
          <a:lstStyle/>
          <a:p>
            <a:fld id="{83675B90-3ADE-4302-B4DE-BA1F5E374F60}"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218941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59071B-0B3E-4918-BF5D-69F24E61BBDD}" type="datetimeFigureOut">
              <a:rPr lang="en-AU" smtClean="0">
                <a:solidFill>
                  <a:prstClr val="black">
                    <a:tint val="75000"/>
                  </a:prstClr>
                </a:solidFill>
              </a:rPr>
              <a:pPr/>
              <a:t>13/11/2015</a:t>
            </a:fld>
            <a:endParaRPr lang="en-AU">
              <a:solidFill>
                <a:prstClr val="black">
                  <a:tint val="75000"/>
                </a:prstClr>
              </a:solidFill>
            </a:endParaRPr>
          </a:p>
        </p:txBody>
      </p:sp>
      <p:sp>
        <p:nvSpPr>
          <p:cNvPr id="6" name="Footer Placeholder 5"/>
          <p:cNvSpPr>
            <a:spLocks noGrp="1"/>
          </p:cNvSpPr>
          <p:nvPr>
            <p:ph type="ftr" sz="quarter" idx="11"/>
          </p:nvPr>
        </p:nvSpPr>
        <p:spPr/>
        <p:txBody>
          <a:bodyPr/>
          <a:lstStyle/>
          <a:p>
            <a:endParaRPr lang="en-AU">
              <a:solidFill>
                <a:prstClr val="black">
                  <a:tint val="75000"/>
                </a:prstClr>
              </a:solidFill>
            </a:endParaRPr>
          </a:p>
        </p:txBody>
      </p:sp>
      <p:sp>
        <p:nvSpPr>
          <p:cNvPr id="7" name="Slide Number Placeholder 6"/>
          <p:cNvSpPr>
            <a:spLocks noGrp="1"/>
          </p:cNvSpPr>
          <p:nvPr>
            <p:ph type="sldNum" sz="quarter" idx="12"/>
          </p:nvPr>
        </p:nvSpPr>
        <p:spPr/>
        <p:txBody>
          <a:bodyPr/>
          <a:lstStyle/>
          <a:p>
            <a:fld id="{83675B90-3ADE-4302-B4DE-BA1F5E374F60}"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3016924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59071B-0B3E-4918-BF5D-69F24E61BBDD}" type="datetimeFigureOut">
              <a:rPr lang="en-AU" smtClean="0">
                <a:solidFill>
                  <a:prstClr val="black">
                    <a:tint val="75000"/>
                  </a:prstClr>
                </a:solidFill>
              </a:rPr>
              <a:pPr/>
              <a:t>13/11/2015</a:t>
            </a:fld>
            <a:endParaRPr lang="en-AU">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675B90-3ADE-4302-B4DE-BA1F5E374F60}"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127772394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52" r:id="rId15"/>
    <p:sldLayoutId id="2147483653" r:id="rId16"/>
  </p:sldLayoutIdLst>
  <p:txStyles>
    <p:titleStyle>
      <a:lvl1pPr algn="ctr" defTabSz="914400" rtl="0" eaLnBrk="1" latinLnBrk="0" hangingPunct="1">
        <a:spcBef>
          <a:spcPct val="0"/>
        </a:spcBef>
        <a:buNone/>
        <a:defRPr sz="2800" kern="1200">
          <a:solidFill>
            <a:srgbClr val="8EB4E3"/>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0" y="3068960"/>
            <a:ext cx="3960440" cy="1470025"/>
          </a:xfrm>
        </p:spPr>
        <p:txBody>
          <a:bodyPr>
            <a:normAutofit/>
          </a:bodyPr>
          <a:lstStyle/>
          <a:p>
            <a:r>
              <a:rPr lang="en-AU" sz="3200" dirty="0">
                <a:latin typeface="Times New Roman"/>
                <a:ea typeface="Times New Roman"/>
              </a:rPr>
              <a:t/>
            </a:r>
            <a:br>
              <a:rPr lang="en-AU" sz="3200" dirty="0">
                <a:latin typeface="Times New Roman"/>
                <a:ea typeface="Times New Roman"/>
              </a:rPr>
            </a:br>
            <a:endParaRPr lang="en-AU" dirty="0">
              <a:solidFill>
                <a:srgbClr val="701C00"/>
              </a:solidFill>
            </a:endParaRPr>
          </a:p>
        </p:txBody>
      </p:sp>
      <p:pic>
        <p:nvPicPr>
          <p:cNvPr id="1027" name="Picture 3" descr="M:\Campaigns\THE STORY\Graphics\Logos\Logo_1color_Rev.ep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520" y="2604229"/>
            <a:ext cx="7894960" cy="86237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624520" y="3692351"/>
            <a:ext cx="7894960" cy="384721"/>
          </a:xfrm>
          <a:prstGeom prst="rect">
            <a:avLst/>
          </a:prstGeom>
          <a:noFill/>
        </p:spPr>
        <p:txBody>
          <a:bodyPr wrap="square" rtlCol="0">
            <a:spAutoFit/>
          </a:bodyPr>
          <a:lstStyle/>
          <a:p>
            <a:pPr algn="ctr"/>
            <a:r>
              <a:rPr lang="en-AU" sz="1900" spc="600" dirty="0" smtClean="0">
                <a:solidFill>
                  <a:schemeClr val="bg1"/>
                </a:solidFill>
              </a:rPr>
              <a:t>READ THE STORY, EXPERIENCE THE BIBLE</a:t>
            </a:r>
            <a:endParaRPr lang="en-AU" sz="1900" spc="600" dirty="0">
              <a:solidFill>
                <a:schemeClr val="bg1"/>
              </a:solidFill>
            </a:endParaRPr>
          </a:p>
        </p:txBody>
      </p:sp>
    </p:spTree>
    <p:extLst>
      <p:ext uri="{BB962C8B-B14F-4D97-AF65-F5344CB8AC3E}">
        <p14:creationId xmlns:p14="http://schemas.microsoft.com/office/powerpoint/2010/main" val="37738163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268760"/>
            <a:ext cx="9144000" cy="5589240"/>
          </a:xfrm>
          <a:prstGeom prst="rect">
            <a:avLst/>
          </a:prstGeom>
          <a:solidFill>
            <a:schemeClr val="bg2">
              <a:lumMod val="1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Title 4"/>
          <p:cNvSpPr>
            <a:spLocks noGrp="1"/>
          </p:cNvSpPr>
          <p:nvPr>
            <p:ph type="title"/>
          </p:nvPr>
        </p:nvSpPr>
        <p:spPr/>
        <p:txBody>
          <a:bodyPr/>
          <a:lstStyle/>
          <a:p>
            <a:r>
              <a:rPr lang="en-US" dirty="0" smtClean="0"/>
              <a:t>TIMELINE</a:t>
            </a:r>
            <a:endParaRPr lang="en-AU" dirty="0"/>
          </a:p>
        </p:txBody>
      </p:sp>
      <p:sp>
        <p:nvSpPr>
          <p:cNvPr id="3" name="Content Placeholder 2"/>
          <p:cNvSpPr>
            <a:spLocks noGrp="1"/>
          </p:cNvSpPr>
          <p:nvPr>
            <p:ph idx="1"/>
          </p:nvPr>
        </p:nvSpPr>
        <p:spPr>
          <a:xfrm>
            <a:off x="457200" y="1351309"/>
            <a:ext cx="8229600" cy="4525963"/>
          </a:xfrm>
        </p:spPr>
        <p:txBody>
          <a:bodyPr>
            <a:noAutofit/>
          </a:bodyPr>
          <a:lstStyle/>
          <a:p>
            <a:r>
              <a:rPr lang="en-US" sz="2800" dirty="0" smtClean="0"/>
              <a:t>612BC Babylonians conquered the Assyrians, </a:t>
            </a:r>
            <a:endParaRPr lang="en-AU" sz="2800" dirty="0" smtClean="0"/>
          </a:p>
          <a:p>
            <a:r>
              <a:rPr lang="en-US" sz="2800" dirty="0" smtClean="0"/>
              <a:t>605BC They invaded Judah, and the first wave of exiles went to Babylon (Daniel was in that exile)</a:t>
            </a:r>
          </a:p>
          <a:p>
            <a:r>
              <a:rPr lang="en-US" sz="2800" dirty="0" smtClean="0"/>
              <a:t>597BC They captured </a:t>
            </a:r>
            <a:r>
              <a:rPr lang="en-US" sz="2800" dirty="0" err="1" smtClean="0"/>
              <a:t>Jesusalem</a:t>
            </a:r>
            <a:r>
              <a:rPr lang="en-US" sz="2800" dirty="0" smtClean="0"/>
              <a:t> and the second wave of exiles went to Babylon (Ezekiel)</a:t>
            </a:r>
          </a:p>
          <a:p>
            <a:r>
              <a:rPr lang="en-US" sz="2800" dirty="0" smtClean="0"/>
              <a:t>586 BC They destroyed Jerusalem, the temple; the walls and gates burned. The third wave of exiles go to Babylon</a:t>
            </a:r>
            <a:endParaRPr lang="en-AU" sz="2800" dirty="0" smtClean="0"/>
          </a:p>
        </p:txBody>
      </p:sp>
    </p:spTree>
    <p:extLst>
      <p:ext uri="{BB962C8B-B14F-4D97-AF65-F5344CB8AC3E}">
        <p14:creationId xmlns:p14="http://schemas.microsoft.com/office/powerpoint/2010/main" val="1921756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268760"/>
            <a:ext cx="9144000" cy="5589240"/>
          </a:xfrm>
          <a:prstGeom prst="rect">
            <a:avLst/>
          </a:prstGeom>
          <a:solidFill>
            <a:schemeClr val="bg2">
              <a:lumMod val="1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Title 4"/>
          <p:cNvSpPr>
            <a:spLocks noGrp="1"/>
          </p:cNvSpPr>
          <p:nvPr>
            <p:ph type="title"/>
          </p:nvPr>
        </p:nvSpPr>
        <p:spPr/>
        <p:txBody>
          <a:bodyPr/>
          <a:lstStyle/>
          <a:p>
            <a:r>
              <a:rPr lang="en-AU" b="1" dirty="0" smtClean="0"/>
              <a:t>THERE IS HOPE!!</a:t>
            </a:r>
            <a:endParaRPr lang="en-AU" dirty="0"/>
          </a:p>
        </p:txBody>
      </p:sp>
      <p:sp>
        <p:nvSpPr>
          <p:cNvPr id="3" name="Content Placeholder 2"/>
          <p:cNvSpPr>
            <a:spLocks noGrp="1"/>
          </p:cNvSpPr>
          <p:nvPr>
            <p:ph idx="1"/>
          </p:nvPr>
        </p:nvSpPr>
        <p:spPr/>
        <p:txBody>
          <a:bodyPr>
            <a:normAutofit/>
          </a:bodyPr>
          <a:lstStyle/>
          <a:p>
            <a:pPr marL="0" indent="0" algn="ctr">
              <a:buNone/>
            </a:pPr>
            <a:r>
              <a:rPr lang="en-US" sz="2800" dirty="0" smtClean="0"/>
              <a:t>Jeremiah 29:10-14</a:t>
            </a:r>
            <a:br>
              <a:rPr lang="en-US" sz="2800" dirty="0" smtClean="0"/>
            </a:br>
            <a:r>
              <a:rPr lang="en-US" sz="2800" dirty="0" smtClean="0"/>
              <a:t>(letter to 2nd wave of exiles)</a:t>
            </a:r>
            <a:endParaRPr lang="en-AU" sz="2800" dirty="0" smtClean="0"/>
          </a:p>
          <a:p>
            <a:pPr marL="0" indent="0">
              <a:buNone/>
            </a:pPr>
            <a:r>
              <a:rPr lang="en-US" sz="2800" dirty="0" smtClean="0"/>
              <a:t>10 This is what the Lord says: “When seventy years are completed for Babylon, I will come to you and fulfill my good promise to bring you back to this place. 11 For I know the plans I have for you,” declares the Lord, “plans to prosper you and not to harm you, plans to give you hope and a future. </a:t>
            </a:r>
            <a:endParaRPr lang="en-AU" sz="2800" dirty="0"/>
          </a:p>
        </p:txBody>
      </p:sp>
    </p:spTree>
    <p:extLst>
      <p:ext uri="{BB962C8B-B14F-4D97-AF65-F5344CB8AC3E}">
        <p14:creationId xmlns:p14="http://schemas.microsoft.com/office/powerpoint/2010/main" val="17755587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solidFill>
            <a:schemeClr val="bg2">
              <a:lumMod val="1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Title 4"/>
          <p:cNvSpPr>
            <a:spLocks noGrp="1"/>
          </p:cNvSpPr>
          <p:nvPr>
            <p:ph type="title"/>
          </p:nvPr>
        </p:nvSpPr>
        <p:spPr/>
        <p:txBody>
          <a:bodyPr/>
          <a:lstStyle/>
          <a:p>
            <a:endParaRPr lang="en-AU"/>
          </a:p>
        </p:txBody>
      </p:sp>
      <p:sp>
        <p:nvSpPr>
          <p:cNvPr id="3" name="Content Placeholder 2"/>
          <p:cNvSpPr>
            <a:spLocks noGrp="1"/>
          </p:cNvSpPr>
          <p:nvPr>
            <p:ph idx="1"/>
          </p:nvPr>
        </p:nvSpPr>
        <p:spPr/>
        <p:txBody>
          <a:bodyPr>
            <a:normAutofit/>
          </a:bodyPr>
          <a:lstStyle/>
          <a:p>
            <a:pPr marL="0" indent="0">
              <a:buNone/>
            </a:pPr>
            <a:r>
              <a:rPr lang="en-US" sz="2800" dirty="0" smtClean="0"/>
              <a:t>12 Then you will call on me and come and pray to me, and I will listen to you. 13 You will seek me and find me when you seek me with all your heart. 14 I will be found by you,” declares the Lord, “and will bring you back from captivity. I will gather you from all the nations and places where I have banished you,” declares the Lord, “and will bring you back to the place from which I carried you into exile.”</a:t>
            </a:r>
            <a:endParaRPr lang="en-AU" sz="2800" dirty="0" smtClean="0"/>
          </a:p>
        </p:txBody>
      </p:sp>
    </p:spTree>
    <p:extLst>
      <p:ext uri="{BB962C8B-B14F-4D97-AF65-F5344CB8AC3E}">
        <p14:creationId xmlns:p14="http://schemas.microsoft.com/office/powerpoint/2010/main" val="34581908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solidFill>
            <a:schemeClr val="bg2">
              <a:lumMod val="1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Content Placeholder 2"/>
          <p:cNvSpPr>
            <a:spLocks noGrp="1"/>
          </p:cNvSpPr>
          <p:nvPr>
            <p:ph idx="1"/>
          </p:nvPr>
        </p:nvSpPr>
        <p:spPr>
          <a:xfrm>
            <a:off x="457200" y="404664"/>
            <a:ext cx="8229600" cy="5721499"/>
          </a:xfrm>
        </p:spPr>
        <p:txBody>
          <a:bodyPr>
            <a:noAutofit/>
          </a:bodyPr>
          <a:lstStyle/>
          <a:p>
            <a:pPr marL="0" indent="0" algn="ctr">
              <a:buNone/>
            </a:pPr>
            <a:r>
              <a:rPr lang="en-US" sz="2600" dirty="0" smtClean="0"/>
              <a:t>Jeremiah 31: 17,23-25</a:t>
            </a:r>
            <a:br>
              <a:rPr lang="en-US" sz="2600" dirty="0" smtClean="0"/>
            </a:br>
            <a:r>
              <a:rPr lang="en-US" sz="2600" spc="-150" dirty="0" smtClean="0"/>
              <a:t>(to the ones still in Jerusalem before the final exile)</a:t>
            </a:r>
          </a:p>
          <a:p>
            <a:pPr marL="0" indent="0">
              <a:buNone/>
            </a:pPr>
            <a:r>
              <a:rPr lang="en-US" sz="2600" dirty="0" smtClean="0"/>
              <a:t>17 So there is hope for your descendants,”</a:t>
            </a:r>
            <a:br>
              <a:rPr lang="en-US" sz="2600" dirty="0" smtClean="0"/>
            </a:br>
            <a:r>
              <a:rPr lang="en-US" sz="2600" dirty="0" smtClean="0"/>
              <a:t>declares the Lord.</a:t>
            </a:r>
            <a:br>
              <a:rPr lang="en-US" sz="2600" dirty="0" smtClean="0"/>
            </a:br>
            <a:r>
              <a:rPr lang="en-US" sz="2600" dirty="0" smtClean="0"/>
              <a:t>    “Your children will return to their own land</a:t>
            </a:r>
            <a:endParaRPr lang="en-AU" sz="2600" dirty="0" smtClean="0"/>
          </a:p>
          <a:p>
            <a:pPr marL="0" indent="0">
              <a:buNone/>
            </a:pPr>
            <a:r>
              <a:rPr lang="en-US" sz="2600" dirty="0" smtClean="0"/>
              <a:t>23 This is what the Lord Almighty, the God of Israel, says: “When I bring them back from captivity, the people in the land of Judah and in its towns will once again use these words: ‘The Lord bless you, you prosperous city, you sacred mountain.’ 24 People will live together in Judah and all its towns—farmers and those who move about with their flocks. 25 I will refresh the weary and satisfy the faint.”</a:t>
            </a:r>
            <a:endParaRPr lang="en-AU" sz="2600" dirty="0" smtClean="0"/>
          </a:p>
        </p:txBody>
      </p:sp>
    </p:spTree>
    <p:extLst>
      <p:ext uri="{BB962C8B-B14F-4D97-AF65-F5344CB8AC3E}">
        <p14:creationId xmlns:p14="http://schemas.microsoft.com/office/powerpoint/2010/main" val="34778951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570981"/>
            <a:ext cx="7772400" cy="1362075"/>
          </a:xfrm>
        </p:spPr>
        <p:txBody>
          <a:bodyPr>
            <a:normAutofit/>
          </a:bodyPr>
          <a:lstStyle/>
          <a:p>
            <a:pPr marL="0" indent="0" algn="ctr"/>
            <a:r>
              <a:rPr lang="en-AU" sz="2800" dirty="0"/>
              <a:t>We are in this story… </a:t>
            </a:r>
            <a:br>
              <a:rPr lang="en-AU" sz="2800" dirty="0"/>
            </a:br>
            <a:r>
              <a:rPr lang="en-AU" sz="2800" dirty="0"/>
              <a:t>and God is at work for His glory</a:t>
            </a:r>
            <a:endParaRPr lang="en-AU" sz="2800" dirty="0"/>
          </a:p>
        </p:txBody>
      </p:sp>
    </p:spTree>
    <p:extLst>
      <p:ext uri="{BB962C8B-B14F-4D97-AF65-F5344CB8AC3E}">
        <p14:creationId xmlns:p14="http://schemas.microsoft.com/office/powerpoint/2010/main" val="9120444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AU"/>
          </a:p>
        </p:txBody>
      </p:sp>
      <p:sp>
        <p:nvSpPr>
          <p:cNvPr id="3" name="Content Placeholder 2"/>
          <p:cNvSpPr>
            <a:spLocks noGrp="1"/>
          </p:cNvSpPr>
          <p:nvPr>
            <p:ph idx="1"/>
          </p:nvPr>
        </p:nvSpPr>
        <p:spPr>
          <a:xfrm>
            <a:off x="457200" y="1484784"/>
            <a:ext cx="8229600" cy="4525963"/>
          </a:xfrm>
        </p:spPr>
        <p:txBody>
          <a:bodyPr/>
          <a:lstStyle/>
          <a:p>
            <a:pPr marL="0" indent="0" algn="ctr">
              <a:buNone/>
            </a:pPr>
            <a:r>
              <a:rPr lang="en-AU" dirty="0" smtClean="0"/>
              <a:t>You and the gift of prophecy</a:t>
            </a:r>
            <a:br>
              <a:rPr lang="en-AU" dirty="0" smtClean="0"/>
            </a:br>
            <a:r>
              <a:rPr lang="en-AU" dirty="0" smtClean="0"/>
              <a:t>(1 Corinthians 14)</a:t>
            </a:r>
            <a:br>
              <a:rPr lang="en-AU" dirty="0" smtClean="0"/>
            </a:br>
            <a:endParaRPr lang="en-AU" dirty="0" smtClean="0"/>
          </a:p>
          <a:p>
            <a:pPr marL="0" indent="0" algn="ctr">
              <a:buNone/>
            </a:pPr>
            <a:r>
              <a:rPr lang="en-AU" dirty="0" smtClean="0"/>
              <a:t>You and Jeremiah</a:t>
            </a:r>
            <a:br>
              <a:rPr lang="en-AU" dirty="0" smtClean="0"/>
            </a:br>
            <a:endParaRPr lang="en-AU" dirty="0" smtClean="0"/>
          </a:p>
          <a:p>
            <a:pPr marL="0" indent="0" algn="ctr">
              <a:buNone/>
            </a:pPr>
            <a:r>
              <a:rPr lang="en-AU" dirty="0" smtClean="0"/>
              <a:t>In Jeremiah we see Jesus</a:t>
            </a:r>
            <a:endParaRPr lang="en-AU" dirty="0"/>
          </a:p>
        </p:txBody>
      </p:sp>
    </p:spTree>
    <p:extLst>
      <p:ext uri="{BB962C8B-B14F-4D97-AF65-F5344CB8AC3E}">
        <p14:creationId xmlns:p14="http://schemas.microsoft.com/office/powerpoint/2010/main" val="2414865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570981"/>
            <a:ext cx="7772400" cy="1362075"/>
          </a:xfrm>
        </p:spPr>
        <p:txBody>
          <a:bodyPr>
            <a:normAutofit/>
          </a:bodyPr>
          <a:lstStyle/>
          <a:p>
            <a:pPr marL="0" indent="0" algn="ctr"/>
            <a:r>
              <a:rPr lang="en-AU" sz="2800" dirty="0"/>
              <a:t>Time to listen to God</a:t>
            </a:r>
            <a:endParaRPr lang="en-AU" sz="2800" dirty="0"/>
          </a:p>
        </p:txBody>
      </p:sp>
    </p:spTree>
    <p:extLst>
      <p:ext uri="{BB962C8B-B14F-4D97-AF65-F5344CB8AC3E}">
        <p14:creationId xmlns:p14="http://schemas.microsoft.com/office/powerpoint/2010/main" val="33031017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412776"/>
            <a:ext cx="9144000" cy="5445224"/>
          </a:xfrm>
          <a:prstGeom prst="rect">
            <a:avLst/>
          </a:prstGeom>
          <a:solidFill>
            <a:schemeClr val="bg2">
              <a:lumMod val="1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Title 4"/>
          <p:cNvSpPr>
            <a:spLocks noGrp="1"/>
          </p:cNvSpPr>
          <p:nvPr>
            <p:ph type="title"/>
          </p:nvPr>
        </p:nvSpPr>
        <p:spPr/>
        <p:txBody>
          <a:bodyPr/>
          <a:lstStyle/>
          <a:p>
            <a:r>
              <a:rPr lang="en-AU" dirty="0"/>
              <a:t>Colossians </a:t>
            </a:r>
            <a:r>
              <a:rPr lang="en-AU" dirty="0" smtClean="0"/>
              <a:t>3:1-4</a:t>
            </a:r>
            <a:endParaRPr lang="en-AU" dirty="0"/>
          </a:p>
        </p:txBody>
      </p:sp>
      <p:sp>
        <p:nvSpPr>
          <p:cNvPr id="3" name="Content Placeholder 2"/>
          <p:cNvSpPr>
            <a:spLocks noGrp="1"/>
          </p:cNvSpPr>
          <p:nvPr>
            <p:ph idx="1"/>
          </p:nvPr>
        </p:nvSpPr>
        <p:spPr/>
        <p:txBody>
          <a:bodyPr>
            <a:normAutofit/>
          </a:bodyPr>
          <a:lstStyle/>
          <a:p>
            <a:pPr marL="0" indent="0">
              <a:buNone/>
            </a:pPr>
            <a:r>
              <a:rPr lang="en-US" dirty="0" smtClean="0"/>
              <a:t> Since, then, you have been raised with Christ, set your hearts on things above, where Christ is, seated at the right hand of God. 2 Set your minds on things above, not on earthly things. 3 For you died, and your life is now hidden with Christ in God. 4 When Christ, who is your life, appears, then you also will appear with him in glory.</a:t>
            </a:r>
            <a:endParaRPr lang="en-AU" dirty="0" smtClean="0"/>
          </a:p>
        </p:txBody>
      </p:sp>
    </p:spTree>
    <p:extLst>
      <p:ext uri="{BB962C8B-B14F-4D97-AF65-F5344CB8AC3E}">
        <p14:creationId xmlns:p14="http://schemas.microsoft.com/office/powerpoint/2010/main" val="28697963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19015"/>
            <a:ext cx="7772400" cy="1470025"/>
          </a:xfrm>
        </p:spPr>
        <p:txBody>
          <a:bodyPr>
            <a:noAutofit/>
          </a:bodyPr>
          <a:lstStyle/>
          <a:p>
            <a:r>
              <a:rPr lang="en-US" sz="4800" dirty="0" smtClean="0"/>
              <a:t>THE FALL OF JUDAH AND THE PROPHET JEREMIAH</a:t>
            </a:r>
            <a:endParaRPr lang="en-AU" sz="4800" dirty="0"/>
          </a:p>
        </p:txBody>
      </p:sp>
    </p:spTree>
    <p:extLst>
      <p:ext uri="{BB962C8B-B14F-4D97-AF65-F5344CB8AC3E}">
        <p14:creationId xmlns:p14="http://schemas.microsoft.com/office/powerpoint/2010/main" val="40918936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smtClean="0"/>
              <a:t>RECAP:</a:t>
            </a:r>
            <a:endParaRPr lang="en-AU" dirty="0"/>
          </a:p>
        </p:txBody>
      </p:sp>
      <p:sp>
        <p:nvSpPr>
          <p:cNvPr id="3" name="Content Placeholder 2"/>
          <p:cNvSpPr>
            <a:spLocks noGrp="1"/>
          </p:cNvSpPr>
          <p:nvPr>
            <p:ph idx="1"/>
          </p:nvPr>
        </p:nvSpPr>
        <p:spPr>
          <a:xfrm>
            <a:off x="467544" y="1628800"/>
            <a:ext cx="8208912" cy="4525963"/>
          </a:xfrm>
        </p:spPr>
        <p:txBody>
          <a:bodyPr/>
          <a:lstStyle/>
          <a:p>
            <a:r>
              <a:rPr lang="en-US" dirty="0" smtClean="0"/>
              <a:t>Saul, </a:t>
            </a:r>
          </a:p>
          <a:p>
            <a:r>
              <a:rPr lang="en-US" dirty="0" smtClean="0"/>
              <a:t>David, </a:t>
            </a:r>
          </a:p>
          <a:p>
            <a:r>
              <a:rPr lang="en-US" dirty="0" smtClean="0"/>
              <a:t>Solomon, </a:t>
            </a:r>
          </a:p>
          <a:p>
            <a:r>
              <a:rPr lang="en-US" dirty="0" err="1" smtClean="0"/>
              <a:t>Reheboam</a:t>
            </a:r>
            <a:r>
              <a:rPr lang="en-US" dirty="0" smtClean="0"/>
              <a:t>/ </a:t>
            </a:r>
            <a:r>
              <a:rPr lang="en-US" dirty="0" err="1" smtClean="0"/>
              <a:t>Jereboam</a:t>
            </a:r>
            <a:endParaRPr lang="en-AU" dirty="0"/>
          </a:p>
        </p:txBody>
      </p:sp>
    </p:spTree>
    <p:extLst>
      <p:ext uri="{BB962C8B-B14F-4D97-AF65-F5344CB8AC3E}">
        <p14:creationId xmlns:p14="http://schemas.microsoft.com/office/powerpoint/2010/main" val="319404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pPr marL="0" indent="0">
              <a:buNone/>
            </a:pPr>
            <a:r>
              <a:rPr lang="en-AU" dirty="0" smtClean="0"/>
              <a:t>Judah had 19 kings, some good and some bad, plus an evil queen</a:t>
            </a:r>
          </a:p>
          <a:p>
            <a:pPr marL="0" indent="0">
              <a:buNone/>
            </a:pPr>
            <a:endParaRPr lang="en-AU" dirty="0"/>
          </a:p>
          <a:p>
            <a:pPr marL="0" indent="0">
              <a:buNone/>
            </a:pPr>
            <a:r>
              <a:rPr lang="en-AU" b="1" i="0" dirty="0" smtClean="0"/>
              <a:t>Josiah</a:t>
            </a:r>
            <a:endParaRPr lang="en-AU" b="1" i="0" dirty="0"/>
          </a:p>
        </p:txBody>
      </p:sp>
    </p:spTree>
    <p:extLst>
      <p:ext uri="{BB962C8B-B14F-4D97-AF65-F5344CB8AC3E}">
        <p14:creationId xmlns:p14="http://schemas.microsoft.com/office/powerpoint/2010/main" val="40075875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412776"/>
            <a:ext cx="9144000" cy="5445224"/>
          </a:xfrm>
          <a:prstGeom prst="rect">
            <a:avLst/>
          </a:prstGeom>
          <a:solidFill>
            <a:schemeClr val="bg2">
              <a:lumMod val="1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Title 4"/>
          <p:cNvSpPr>
            <a:spLocks noGrp="1"/>
          </p:cNvSpPr>
          <p:nvPr>
            <p:ph type="title"/>
          </p:nvPr>
        </p:nvSpPr>
        <p:spPr/>
        <p:txBody>
          <a:bodyPr/>
          <a:lstStyle/>
          <a:p>
            <a:r>
              <a:rPr lang="en-US" dirty="0"/>
              <a:t>Jeremiah </a:t>
            </a:r>
            <a:r>
              <a:rPr lang="en-US" dirty="0" smtClean="0"/>
              <a:t>1:4-19</a:t>
            </a:r>
            <a:endParaRPr lang="en-AU" dirty="0"/>
          </a:p>
        </p:txBody>
      </p:sp>
      <p:sp>
        <p:nvSpPr>
          <p:cNvPr id="3" name="Content Placeholder 2"/>
          <p:cNvSpPr>
            <a:spLocks noGrp="1"/>
          </p:cNvSpPr>
          <p:nvPr>
            <p:ph idx="1"/>
          </p:nvPr>
        </p:nvSpPr>
        <p:spPr/>
        <p:txBody>
          <a:bodyPr>
            <a:noAutofit/>
          </a:bodyPr>
          <a:lstStyle/>
          <a:p>
            <a:pPr marL="0" indent="0">
              <a:buNone/>
            </a:pPr>
            <a:r>
              <a:rPr lang="en-AU" sz="2500" dirty="0" smtClean="0"/>
              <a:t>4 The word of the Lord came to me, saying,</a:t>
            </a:r>
          </a:p>
          <a:p>
            <a:pPr marL="0" indent="0">
              <a:buNone/>
            </a:pPr>
            <a:r>
              <a:rPr lang="en-AU" sz="2500" dirty="0" smtClean="0"/>
              <a:t>5 “Before I formed you in the womb I knew you,</a:t>
            </a:r>
            <a:br>
              <a:rPr lang="en-AU" sz="2500" dirty="0" smtClean="0"/>
            </a:br>
            <a:r>
              <a:rPr lang="en-AU" sz="2500" dirty="0" smtClean="0"/>
              <a:t>    before you were born I set you apart;</a:t>
            </a:r>
            <a:br>
              <a:rPr lang="en-AU" sz="2500" dirty="0" smtClean="0"/>
            </a:br>
            <a:r>
              <a:rPr lang="en-AU" sz="2500" dirty="0" smtClean="0"/>
              <a:t>    I appointed you as a prophet to the nations.”</a:t>
            </a:r>
          </a:p>
          <a:p>
            <a:pPr marL="0" indent="0">
              <a:buNone/>
            </a:pPr>
            <a:r>
              <a:rPr lang="en-AU" sz="2500" dirty="0" smtClean="0"/>
              <a:t>6 “Alas, Sovereign Lord,” I said, “I do not know how to speak; I am too young.” </a:t>
            </a:r>
          </a:p>
          <a:p>
            <a:pPr marL="0" indent="0">
              <a:buNone/>
            </a:pPr>
            <a:r>
              <a:rPr lang="en-AU" sz="2500" dirty="0" smtClean="0"/>
              <a:t>7 But the Lord said to me, “Do not say, ‘I am too young.’ You must go to everyone I send you to and say whatever I command you. 8 Do not be afraid of them, for I am with you and will rescue you,” declares the Lord.</a:t>
            </a:r>
          </a:p>
        </p:txBody>
      </p:sp>
    </p:spTree>
    <p:extLst>
      <p:ext uri="{BB962C8B-B14F-4D97-AF65-F5344CB8AC3E}">
        <p14:creationId xmlns:p14="http://schemas.microsoft.com/office/powerpoint/2010/main" val="10474948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solidFill>
            <a:schemeClr val="bg2">
              <a:lumMod val="1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Title 4"/>
          <p:cNvSpPr>
            <a:spLocks noGrp="1"/>
          </p:cNvSpPr>
          <p:nvPr>
            <p:ph type="title"/>
          </p:nvPr>
        </p:nvSpPr>
        <p:spPr/>
        <p:txBody>
          <a:bodyPr/>
          <a:lstStyle/>
          <a:p>
            <a:endParaRPr lang="en-AU"/>
          </a:p>
        </p:txBody>
      </p:sp>
      <p:sp>
        <p:nvSpPr>
          <p:cNvPr id="3" name="Content Placeholder 2"/>
          <p:cNvSpPr>
            <a:spLocks noGrp="1"/>
          </p:cNvSpPr>
          <p:nvPr>
            <p:ph idx="1"/>
          </p:nvPr>
        </p:nvSpPr>
        <p:spPr>
          <a:xfrm>
            <a:off x="457200" y="553950"/>
            <a:ext cx="8229600" cy="5750099"/>
          </a:xfrm>
        </p:spPr>
        <p:txBody>
          <a:bodyPr>
            <a:noAutofit/>
          </a:bodyPr>
          <a:lstStyle/>
          <a:p>
            <a:pPr marL="0" indent="0">
              <a:buNone/>
            </a:pPr>
            <a:r>
              <a:rPr lang="en-AU" sz="2500" dirty="0" smtClean="0"/>
              <a:t>9 Then the Lord reached out his hand and touched my mouth and said to me, “I have put my words in your mouth. 10 See, today I appoint you over nations and kingdoms to uproot and tear down, to destroy and overthrow, to build and to plant.”</a:t>
            </a:r>
          </a:p>
          <a:p>
            <a:pPr marL="0" indent="0">
              <a:buNone/>
            </a:pPr>
            <a:r>
              <a:rPr lang="en-AU" sz="2500" dirty="0" smtClean="0"/>
              <a:t>11 The word of the Lord came to me: “What do you see, Jeremiah?”</a:t>
            </a:r>
          </a:p>
          <a:p>
            <a:pPr marL="0" indent="0">
              <a:buNone/>
            </a:pPr>
            <a:r>
              <a:rPr lang="en-AU" sz="2500" dirty="0" smtClean="0"/>
              <a:t>“I see the branch of an almond tree,” I replied.</a:t>
            </a:r>
          </a:p>
          <a:p>
            <a:pPr marL="0" lvl="0" indent="0">
              <a:buNone/>
            </a:pPr>
            <a:r>
              <a:rPr lang="en-AU" sz="2500" dirty="0" smtClean="0"/>
              <a:t>12 The Lord said to me, “You have seen correctly, for I am watching to see that my word is fulfilled.”</a:t>
            </a:r>
            <a:r>
              <a:rPr lang="en-AU" sz="2500" dirty="0" smtClean="0"/>
              <a:t/>
            </a:r>
            <a:br>
              <a:rPr lang="en-AU" sz="2500" dirty="0" smtClean="0"/>
            </a:br>
            <a:r>
              <a:rPr lang="en-AU" sz="2500" dirty="0" smtClean="0"/>
              <a:t>13</a:t>
            </a:r>
            <a:r>
              <a:rPr lang="en-AU" sz="2500" dirty="0"/>
              <a:t> The word of the Lord came to me again: “What do you see?” “I see a pot that is boiling,” I answered. “It is tilting toward us from the north</a:t>
            </a:r>
            <a:r>
              <a:rPr lang="en-AU" sz="2500" dirty="0" smtClean="0"/>
              <a:t>.”</a:t>
            </a:r>
            <a:endParaRPr lang="en-AU" sz="2500" dirty="0"/>
          </a:p>
        </p:txBody>
      </p:sp>
    </p:spTree>
    <p:extLst>
      <p:ext uri="{BB962C8B-B14F-4D97-AF65-F5344CB8AC3E}">
        <p14:creationId xmlns:p14="http://schemas.microsoft.com/office/powerpoint/2010/main" val="31591460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solidFill>
            <a:schemeClr val="bg2">
              <a:lumMod val="1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itle 7"/>
          <p:cNvSpPr>
            <a:spLocks noGrp="1"/>
          </p:cNvSpPr>
          <p:nvPr>
            <p:ph type="title"/>
          </p:nvPr>
        </p:nvSpPr>
        <p:spPr/>
        <p:txBody>
          <a:bodyPr/>
          <a:lstStyle/>
          <a:p>
            <a:endParaRPr lang="en-AU"/>
          </a:p>
        </p:txBody>
      </p:sp>
      <p:sp>
        <p:nvSpPr>
          <p:cNvPr id="3" name="Content Placeholder 2"/>
          <p:cNvSpPr>
            <a:spLocks noGrp="1"/>
          </p:cNvSpPr>
          <p:nvPr>
            <p:ph idx="1"/>
          </p:nvPr>
        </p:nvSpPr>
        <p:spPr>
          <a:xfrm>
            <a:off x="457200" y="1196752"/>
            <a:ext cx="8229600" cy="4929411"/>
          </a:xfrm>
        </p:spPr>
        <p:txBody>
          <a:bodyPr>
            <a:noAutofit/>
          </a:bodyPr>
          <a:lstStyle/>
          <a:p>
            <a:pPr marL="0" indent="0">
              <a:buNone/>
            </a:pPr>
            <a:r>
              <a:rPr lang="en-AU" sz="2500" dirty="0" smtClean="0"/>
              <a:t>14 The Lord said to me, “From the north disaster will be poured out on all who live in the land. 15 I am about to summon all the peoples of the northern kingdoms,” declares the Lord.</a:t>
            </a:r>
          </a:p>
          <a:p>
            <a:pPr marL="0" indent="0">
              <a:buNone/>
            </a:pPr>
            <a:r>
              <a:rPr lang="en-AU" sz="2500" dirty="0" smtClean="0"/>
              <a:t>“Their kings will come and set up their thrones</a:t>
            </a:r>
            <a:br>
              <a:rPr lang="en-AU" sz="2500" dirty="0" smtClean="0"/>
            </a:br>
            <a:r>
              <a:rPr lang="en-AU" sz="2500" dirty="0" smtClean="0"/>
              <a:t>    in the entrance of the gates of Jerusalem;</a:t>
            </a:r>
            <a:br>
              <a:rPr lang="en-AU" sz="2500" dirty="0" smtClean="0"/>
            </a:br>
            <a:r>
              <a:rPr lang="en-AU" sz="2500" dirty="0" smtClean="0"/>
              <a:t>they will come against all her surrounding walls</a:t>
            </a:r>
            <a:br>
              <a:rPr lang="en-AU" sz="2500" dirty="0" smtClean="0"/>
            </a:br>
            <a:r>
              <a:rPr lang="en-AU" sz="2500" dirty="0" smtClean="0"/>
              <a:t>    and against all the towns of Judah.</a:t>
            </a:r>
            <a:br>
              <a:rPr lang="en-AU" sz="2500" dirty="0" smtClean="0"/>
            </a:br>
            <a:r>
              <a:rPr lang="en-AU" sz="2500" dirty="0" smtClean="0"/>
              <a:t>16 I will pronounce my judgments on my people</a:t>
            </a:r>
            <a:br>
              <a:rPr lang="en-AU" sz="2500" dirty="0" smtClean="0"/>
            </a:br>
            <a:r>
              <a:rPr lang="en-AU" sz="2500" dirty="0" smtClean="0"/>
              <a:t>    because of their wickedness in forsaking me,</a:t>
            </a:r>
            <a:br>
              <a:rPr lang="en-AU" sz="2500" dirty="0" smtClean="0"/>
            </a:br>
            <a:r>
              <a:rPr lang="en-AU" sz="2500" dirty="0" smtClean="0"/>
              <a:t>in burning incense to other gods</a:t>
            </a:r>
            <a:br>
              <a:rPr lang="en-AU" sz="2500" dirty="0" smtClean="0"/>
            </a:br>
            <a:r>
              <a:rPr lang="en-AU" sz="2500" dirty="0" smtClean="0"/>
              <a:t>    and in worshiping what their hands have made.</a:t>
            </a:r>
          </a:p>
        </p:txBody>
      </p:sp>
    </p:spTree>
    <p:extLst>
      <p:ext uri="{BB962C8B-B14F-4D97-AF65-F5344CB8AC3E}">
        <p14:creationId xmlns:p14="http://schemas.microsoft.com/office/powerpoint/2010/main" val="10338393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2">
              <a:lumMod val="1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Title 5"/>
          <p:cNvSpPr>
            <a:spLocks noGrp="1"/>
          </p:cNvSpPr>
          <p:nvPr>
            <p:ph type="title"/>
          </p:nvPr>
        </p:nvSpPr>
        <p:spPr/>
        <p:txBody>
          <a:bodyPr/>
          <a:lstStyle/>
          <a:p>
            <a:endParaRPr lang="en-AU"/>
          </a:p>
        </p:txBody>
      </p:sp>
      <p:sp>
        <p:nvSpPr>
          <p:cNvPr id="3" name="Content Placeholder 2"/>
          <p:cNvSpPr>
            <a:spLocks noGrp="1"/>
          </p:cNvSpPr>
          <p:nvPr>
            <p:ph idx="1"/>
          </p:nvPr>
        </p:nvSpPr>
        <p:spPr/>
        <p:txBody>
          <a:bodyPr>
            <a:normAutofit/>
          </a:bodyPr>
          <a:lstStyle/>
          <a:p>
            <a:pPr marL="0" indent="0">
              <a:buNone/>
            </a:pPr>
            <a:r>
              <a:rPr lang="en-AU" sz="2500" dirty="0" smtClean="0"/>
              <a:t>17 “Get yourself ready! Stand up and say to them whatever I command you. Do not be terrified by them, or I will terrify you before them. 18 Today I have made you a fortified city, an iron pillar and a bronze wall to stand against the whole land—against the kings of Judah, its officials, its priests and the people of the land. 19 They will fight against you but will not overcome you, for I am with you and will rescue you,” declares the Lord</a:t>
            </a:r>
          </a:p>
        </p:txBody>
      </p:sp>
    </p:spTree>
    <p:extLst>
      <p:ext uri="{BB962C8B-B14F-4D97-AF65-F5344CB8AC3E}">
        <p14:creationId xmlns:p14="http://schemas.microsoft.com/office/powerpoint/2010/main" val="12284279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570981"/>
            <a:ext cx="7772400" cy="1362075"/>
          </a:xfrm>
        </p:spPr>
        <p:txBody>
          <a:bodyPr>
            <a:normAutofit/>
          </a:bodyPr>
          <a:lstStyle/>
          <a:p>
            <a:pPr algn="ctr"/>
            <a:r>
              <a:rPr lang="en-AU" sz="2800" dirty="0" smtClean="0"/>
              <a:t>JEREMIAH THE PROPHET…</a:t>
            </a:r>
            <a:endParaRPr lang="en-AU" sz="2800" dirty="0"/>
          </a:p>
        </p:txBody>
      </p:sp>
    </p:spTree>
    <p:extLst>
      <p:ext uri="{BB962C8B-B14F-4D97-AF65-F5344CB8AC3E}">
        <p14:creationId xmlns:p14="http://schemas.microsoft.com/office/powerpoint/2010/main" val="421238522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4">
      <a:majorFont>
        <a:latin typeface="Nevis"/>
        <a:ea typeface=""/>
        <a:cs typeface=""/>
      </a:majorFont>
      <a:minorFont>
        <a:latin typeface="Glego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243</TotalTime>
  <Words>149</Words>
  <Application>Microsoft Office PowerPoint</Application>
  <PresentationFormat>On-screen Show (4:3)</PresentationFormat>
  <Paragraphs>43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1_Office Theme</vt:lpstr>
      <vt:lpstr> </vt:lpstr>
      <vt:lpstr>THE FALL OF JUDAH AND THE PROPHET JEREMIAH</vt:lpstr>
      <vt:lpstr>RECAP:</vt:lpstr>
      <vt:lpstr>PowerPoint Presentation</vt:lpstr>
      <vt:lpstr>Jeremiah 1:4-19</vt:lpstr>
      <vt:lpstr>PowerPoint Presentation</vt:lpstr>
      <vt:lpstr>PowerPoint Presentation</vt:lpstr>
      <vt:lpstr>PowerPoint Presentation</vt:lpstr>
      <vt:lpstr>JEREMIAH THE PROPHET…</vt:lpstr>
      <vt:lpstr>TIMELINE</vt:lpstr>
      <vt:lpstr>THERE IS HOPE!!</vt:lpstr>
      <vt:lpstr>PowerPoint Presentation</vt:lpstr>
      <vt:lpstr>PowerPoint Presentation</vt:lpstr>
      <vt:lpstr>We are in this story…  and God is at work for His glory</vt:lpstr>
      <vt:lpstr>PowerPoint Presentation</vt:lpstr>
      <vt:lpstr>Time to listen to God</vt:lpstr>
      <vt:lpstr>Colossians 3:1-4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Jones</dc:creator>
  <cp:lastModifiedBy>Rebecca Jones</cp:lastModifiedBy>
  <cp:revision>43</cp:revision>
  <dcterms:created xsi:type="dcterms:W3CDTF">2015-05-04T08:43:21Z</dcterms:created>
  <dcterms:modified xsi:type="dcterms:W3CDTF">2015-11-13T02:20:15Z</dcterms:modified>
</cp:coreProperties>
</file>